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ibre Baskerville" charset="1" panose="02000000000000000000"/>
      <p:regular r:id="rId18"/>
    </p:embeddedFont>
    <p:embeddedFont>
      <p:font typeface="Libre Baskerville Bold" charset="1" panose="02000000000000000000"/>
      <p:regular r:id="rId19"/>
    </p:embeddedFont>
    <p:embeddedFont>
      <p:font typeface="Open San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301180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Agentic RAG 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507855"/>
            <a:ext cx="9445526" cy="14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 Processing and Question Answering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350496"/>
            <a:ext cx="7205811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Author: Aniket Palarapu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2447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206055"/>
            <a:ext cx="5245447" cy="1048940"/>
            <a:chOff x="0" y="0"/>
            <a:chExt cx="6993930" cy="139858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993890" cy="1398524"/>
            </a:xfrm>
            <a:custGeom>
              <a:avLst/>
              <a:gdLst/>
              <a:ahLst/>
              <a:cxnLst/>
              <a:rect r="r" b="b" t="t" l="l"/>
              <a:pathLst>
                <a:path h="1398524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t="0" r="-294328" b="-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89610" y="3206055"/>
            <a:ext cx="850552" cy="850552"/>
            <a:chOff x="0" y="0"/>
            <a:chExt cx="1134070" cy="113407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444701" y="3418731"/>
            <a:ext cx="340221" cy="425203"/>
            <a:chOff x="0" y="0"/>
            <a:chExt cx="453628" cy="56693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3" b="-1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3855" y="43209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FastAPI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5" y="4867275"/>
            <a:ext cx="4602212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Backend framework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1202" y="3206055"/>
            <a:ext cx="5245447" cy="1048940"/>
            <a:chOff x="0" y="0"/>
            <a:chExt cx="6993930" cy="139858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993890" cy="1398524"/>
            </a:xfrm>
            <a:custGeom>
              <a:avLst/>
              <a:gdLst/>
              <a:ahLst/>
              <a:cxnLst/>
              <a:rect r="r" b="b" t="t" l="l"/>
              <a:pathLst>
                <a:path h="1398524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t="0" r="-294328" b="-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718575" y="3206055"/>
            <a:ext cx="850552" cy="850552"/>
            <a:chOff x="0" y="0"/>
            <a:chExt cx="1134070" cy="113407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73666" y="3418731"/>
            <a:ext cx="340221" cy="425203"/>
            <a:chOff x="0" y="0"/>
            <a:chExt cx="453628" cy="56693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" r="3" b="-1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42820" y="43209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ChromaDB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2820" y="4867275"/>
            <a:ext cx="4602212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Vector storage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0166" y="3206055"/>
            <a:ext cx="5245447" cy="1048940"/>
            <a:chOff x="0" y="0"/>
            <a:chExt cx="6993930" cy="139858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6993890" cy="1398524"/>
            </a:xfrm>
            <a:custGeom>
              <a:avLst/>
              <a:gdLst/>
              <a:ahLst/>
              <a:cxnLst/>
              <a:rect r="r" b="b" t="t" l="l"/>
              <a:pathLst>
                <a:path h="1398524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t="0" r="-294328" b="-4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247540" y="3206055"/>
            <a:ext cx="850553" cy="850552"/>
            <a:chOff x="0" y="0"/>
            <a:chExt cx="1134070" cy="113407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502631" y="3418731"/>
            <a:ext cx="340221" cy="425203"/>
            <a:chOff x="0" y="0"/>
            <a:chExt cx="453628" cy="56693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" r="3" b="-1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371784" y="43209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Google Gemini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71784" y="4867275"/>
            <a:ext cx="4602213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2238" y="6125022"/>
            <a:ext cx="8009930" cy="850552"/>
            <a:chOff x="0" y="0"/>
            <a:chExt cx="10679907" cy="1134070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106799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9072" t="0" r="-229072" b="3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4571925" y="6011764"/>
            <a:ext cx="850553" cy="850552"/>
            <a:chOff x="0" y="0"/>
            <a:chExt cx="1134070" cy="113407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827018" y="6224439"/>
            <a:ext cx="340221" cy="425203"/>
            <a:chOff x="0" y="0"/>
            <a:chExt cx="453628" cy="566937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" r="3" b="-1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313855" y="712663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3855" y="7672982"/>
            <a:ext cx="736669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257260" y="5904314"/>
            <a:ext cx="8009930" cy="850552"/>
            <a:chOff x="0" y="0"/>
            <a:chExt cx="10679907" cy="1134070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true" rot="0">
              <a:off x="0" y="0"/>
              <a:ext cx="106799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679938">
                  <a:moveTo>
                    <a:pt x="0" y="1134110"/>
                  </a:moveTo>
                  <a:lnTo>
                    <a:pt x="10679938" y="1134110"/>
                  </a:lnTo>
                  <a:lnTo>
                    <a:pt x="10679938" y="0"/>
                  </a:lnTo>
                  <a:lnTo>
                    <a:pt x="0" y="0"/>
                  </a:lnTo>
                  <a:lnTo>
                    <a:pt x="0" y="1134110"/>
                  </a:lnTo>
                  <a:close/>
                </a:path>
              </a:pathLst>
            </a:custGeom>
            <a:blipFill>
              <a:blip r:embed="rId7"/>
              <a:stretch>
                <a:fillRect l="-229072" t="0" r="-229072" b="3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865372" y="6011764"/>
            <a:ext cx="850553" cy="850552"/>
            <a:chOff x="0" y="0"/>
            <a:chExt cx="1134070" cy="113407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120464" y="6224439"/>
            <a:ext cx="340221" cy="425203"/>
            <a:chOff x="0" y="0"/>
            <a:chExt cx="453628" cy="566937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8" r="3" b="-1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9607302" y="712663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ReactJS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07302" y="7672982"/>
            <a:ext cx="736669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55612"/>
            <a:ext cx="8229005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Notes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251473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Environment setup required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804220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API key configuration needed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356967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Storage space planning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90971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Performance 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462462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Error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7" y="5398442"/>
            <a:ext cx="11610965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Potential Improvements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65246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Additional document formats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720521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Enhanced error handling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757964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Performance optimization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8310711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Security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886345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Monitoring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6797" y="615404"/>
            <a:ext cx="5762922" cy="73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510" y="1801416"/>
            <a:ext cx="16702980" cy="1411635"/>
            <a:chOff x="0" y="0"/>
            <a:chExt cx="22270640" cy="1882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70720" cy="1882140"/>
            </a:xfrm>
            <a:custGeom>
              <a:avLst/>
              <a:gdLst/>
              <a:ahLst/>
              <a:cxnLst/>
              <a:rect r="r" b="b" t="t" l="l"/>
              <a:pathLst>
                <a:path h="1882140" w="2227072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35372" y="1844279"/>
            <a:ext cx="921990" cy="1325910"/>
            <a:chOff x="0" y="0"/>
            <a:chExt cx="1229320" cy="17678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936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2936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23504" y="2348210"/>
            <a:ext cx="345728" cy="37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7749" y="2065139"/>
            <a:ext cx="4426000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Modular, scalable architecture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2510" y="3414861"/>
            <a:ext cx="16702980" cy="1411635"/>
            <a:chOff x="0" y="0"/>
            <a:chExt cx="22270640" cy="18821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270720" cy="1882140"/>
            </a:xfrm>
            <a:custGeom>
              <a:avLst/>
              <a:gdLst/>
              <a:ahLst/>
              <a:cxnLst/>
              <a:rect r="r" b="b" t="t" l="l"/>
              <a:pathLst>
                <a:path h="1882140" w="2227072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5372" y="3457724"/>
            <a:ext cx="921990" cy="1325910"/>
            <a:chOff x="0" y="0"/>
            <a:chExt cx="1229320" cy="1767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936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2936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23504" y="3961656"/>
            <a:ext cx="34572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7749" y="3678585"/>
            <a:ext cx="4520059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Efficient document processing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2510" y="5028308"/>
            <a:ext cx="16702980" cy="1411635"/>
            <a:chOff x="0" y="0"/>
            <a:chExt cx="22270640" cy="18821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270720" cy="1882140"/>
            </a:xfrm>
            <a:custGeom>
              <a:avLst/>
              <a:gdLst/>
              <a:ahLst/>
              <a:cxnLst/>
              <a:rect r="r" b="b" t="t" l="l"/>
              <a:pathLst>
                <a:path h="1882140" w="2227072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35372" y="5071170"/>
            <a:ext cx="921990" cy="1325910"/>
            <a:chOff x="0" y="0"/>
            <a:chExt cx="1229320" cy="17678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936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2936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23504" y="5575101"/>
            <a:ext cx="34572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87749" y="5292030"/>
            <a:ext cx="3685878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Context-aware responses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2510" y="6641752"/>
            <a:ext cx="16702980" cy="1411635"/>
            <a:chOff x="0" y="0"/>
            <a:chExt cx="22270640" cy="18821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270720" cy="1882140"/>
            </a:xfrm>
            <a:custGeom>
              <a:avLst/>
              <a:gdLst/>
              <a:ahLst/>
              <a:cxnLst/>
              <a:rect r="r" b="b" t="t" l="l"/>
              <a:pathLst>
                <a:path h="1882140" w="2227072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35372" y="6684615"/>
            <a:ext cx="921990" cy="1325910"/>
            <a:chOff x="0" y="0"/>
            <a:chExt cx="1229320" cy="17678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2936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2936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23504" y="7188547"/>
            <a:ext cx="34572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87749" y="6905476"/>
            <a:ext cx="3268415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Robust error handling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2510" y="8255199"/>
            <a:ext cx="16702980" cy="1411635"/>
            <a:chOff x="0" y="0"/>
            <a:chExt cx="22270640" cy="18821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270720" cy="1882140"/>
            </a:xfrm>
            <a:custGeom>
              <a:avLst/>
              <a:gdLst/>
              <a:ahLst/>
              <a:cxnLst/>
              <a:rect r="r" b="b" t="t" l="l"/>
              <a:pathLst>
                <a:path h="1882140" w="2227072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35372" y="8298061"/>
            <a:ext cx="921990" cy="1325910"/>
            <a:chOff x="0" y="0"/>
            <a:chExt cx="1229320" cy="17678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936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2936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123504" y="8801992"/>
            <a:ext cx="34572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87749" y="8518923"/>
            <a:ext cx="2881461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Easy maintenance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71760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4180135"/>
            <a:ext cx="5283547" cy="2010072"/>
            <a:chOff x="0" y="0"/>
            <a:chExt cx="7044730" cy="2680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38" y="4199185"/>
            <a:ext cx="152400" cy="1971972"/>
            <a:chOff x="0" y="0"/>
            <a:chExt cx="203200" cy="262929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t="0" r="-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8155" y="4501754"/>
            <a:ext cx="4487912" cy="134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Multi-agent architecture for document processing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02152" y="4180135"/>
            <a:ext cx="5283547" cy="2010072"/>
            <a:chOff x="0" y="0"/>
            <a:chExt cx="7044730" cy="2680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483102" y="4199185"/>
            <a:ext cx="152400" cy="1971972"/>
            <a:chOff x="0" y="0"/>
            <a:chExt cx="203200" cy="262929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t="0" r="-7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957120" y="4501754"/>
            <a:ext cx="44879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Vector-based retrieval system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31116" y="4180135"/>
            <a:ext cx="5283547" cy="2010072"/>
            <a:chOff x="0" y="0"/>
            <a:chExt cx="7044730" cy="26800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12066" y="4199185"/>
            <a:ext cx="152400" cy="1971972"/>
            <a:chOff x="0" y="0"/>
            <a:chExt cx="203200" cy="262929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t="0" r="-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86085" y="4501754"/>
            <a:ext cx="44879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AI-powered question answering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73188" y="6435626"/>
            <a:ext cx="8048030" cy="1124247"/>
            <a:chOff x="0" y="0"/>
            <a:chExt cx="10730707" cy="14989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738" cy="1498981"/>
            </a:xfrm>
            <a:custGeom>
              <a:avLst/>
              <a:gdLst/>
              <a:ahLst/>
              <a:cxnLst/>
              <a:rect r="r" b="b" t="t" l="l"/>
              <a:pathLst>
                <a:path h="1498981" w="10730738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0454132" y="0"/>
                  </a:lnTo>
                  <a:lnTo>
                    <a:pt x="10454132" y="25400"/>
                  </a:lnTo>
                  <a:lnTo>
                    <a:pt x="10454132" y="0"/>
                  </a:lnTo>
                  <a:cubicBezTo>
                    <a:pt x="10606150" y="0"/>
                    <a:pt x="10730738" y="119888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1229741"/>
                  </a:lnTo>
                  <a:lnTo>
                    <a:pt x="10705338" y="1229741"/>
                  </a:lnTo>
                  <a:lnTo>
                    <a:pt x="10730738" y="1229741"/>
                  </a:lnTo>
                  <a:cubicBezTo>
                    <a:pt x="10730738" y="1379093"/>
                    <a:pt x="10606150" y="1498981"/>
                    <a:pt x="10454132" y="1498981"/>
                  </a:cubicBezTo>
                  <a:lnTo>
                    <a:pt x="10454132" y="1473581"/>
                  </a:lnTo>
                  <a:lnTo>
                    <a:pt x="10454132" y="1498981"/>
                  </a:lnTo>
                  <a:lnTo>
                    <a:pt x="276606" y="1498981"/>
                  </a:lnTo>
                  <a:lnTo>
                    <a:pt x="276606" y="1473581"/>
                  </a:lnTo>
                  <a:lnTo>
                    <a:pt x="276606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130" y="1448181"/>
                    <a:pt x="276606" y="1448181"/>
                  </a:cubicBezTo>
                  <a:lnTo>
                    <a:pt x="10454132" y="1448181"/>
                  </a:lnTo>
                  <a:cubicBezTo>
                    <a:pt x="10579608" y="1448181"/>
                    <a:pt x="10679938" y="1349629"/>
                    <a:pt x="10679938" y="1229741"/>
                  </a:cubicBezTo>
                  <a:lnTo>
                    <a:pt x="10679938" y="269240"/>
                  </a:lnTo>
                  <a:cubicBezTo>
                    <a:pt x="10679938" y="149352"/>
                    <a:pt x="10579608" y="50800"/>
                    <a:pt x="10454132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6454676"/>
            <a:ext cx="152400" cy="1086147"/>
            <a:chOff x="0" y="0"/>
            <a:chExt cx="203200" cy="1448197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03200" cy="1448181"/>
            </a:xfrm>
            <a:custGeom>
              <a:avLst/>
              <a:gdLst/>
              <a:ahLst/>
              <a:cxnLst/>
              <a:rect r="r" b="b" t="t" l="l"/>
              <a:pathLst>
                <a:path h="14481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" t="0" r="-13" b="-1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8155" y="6757244"/>
            <a:ext cx="565859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Asynchronous message passing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66635" y="6435626"/>
            <a:ext cx="8048030" cy="1124247"/>
            <a:chOff x="0" y="0"/>
            <a:chExt cx="10730707" cy="14989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30738" cy="1498981"/>
            </a:xfrm>
            <a:custGeom>
              <a:avLst/>
              <a:gdLst/>
              <a:ahLst/>
              <a:cxnLst/>
              <a:rect r="r" b="b" t="t" l="l"/>
              <a:pathLst>
                <a:path h="1498981" w="10730738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0454132" y="0"/>
                  </a:lnTo>
                  <a:lnTo>
                    <a:pt x="10454132" y="25400"/>
                  </a:lnTo>
                  <a:lnTo>
                    <a:pt x="10454132" y="0"/>
                  </a:lnTo>
                  <a:cubicBezTo>
                    <a:pt x="10606150" y="0"/>
                    <a:pt x="10730738" y="119888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1229741"/>
                  </a:lnTo>
                  <a:lnTo>
                    <a:pt x="10705338" y="1229741"/>
                  </a:lnTo>
                  <a:lnTo>
                    <a:pt x="10730738" y="1229741"/>
                  </a:lnTo>
                  <a:cubicBezTo>
                    <a:pt x="10730738" y="1379093"/>
                    <a:pt x="10606150" y="1498981"/>
                    <a:pt x="10454132" y="1498981"/>
                  </a:cubicBezTo>
                  <a:lnTo>
                    <a:pt x="10454132" y="1473581"/>
                  </a:lnTo>
                  <a:lnTo>
                    <a:pt x="10454132" y="1498981"/>
                  </a:lnTo>
                  <a:lnTo>
                    <a:pt x="276606" y="1498981"/>
                  </a:lnTo>
                  <a:lnTo>
                    <a:pt x="276606" y="1473581"/>
                  </a:lnTo>
                  <a:lnTo>
                    <a:pt x="276606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130" y="1448181"/>
                    <a:pt x="276606" y="1448181"/>
                  </a:cubicBezTo>
                  <a:lnTo>
                    <a:pt x="10454132" y="1448181"/>
                  </a:lnTo>
                  <a:cubicBezTo>
                    <a:pt x="10579608" y="1448181"/>
                    <a:pt x="10679938" y="1349629"/>
                    <a:pt x="10679938" y="1229741"/>
                  </a:cubicBezTo>
                  <a:lnTo>
                    <a:pt x="10679938" y="269240"/>
                  </a:lnTo>
                  <a:cubicBezTo>
                    <a:pt x="10679938" y="149352"/>
                    <a:pt x="10579608" y="50800"/>
                    <a:pt x="10454132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247584" y="6454676"/>
            <a:ext cx="152400" cy="1086147"/>
            <a:chOff x="0" y="0"/>
            <a:chExt cx="203200" cy="1448197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203200" cy="1448181"/>
            </a:xfrm>
            <a:custGeom>
              <a:avLst/>
              <a:gdLst/>
              <a:ahLst/>
              <a:cxnLst/>
              <a:rect r="r" b="b" t="t" l="l"/>
              <a:pathLst>
                <a:path h="14481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" t="0" r="-13" b="-1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721602" y="6757244"/>
            <a:ext cx="723914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Support for multiple document formats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9901" y="410245"/>
            <a:ext cx="8748564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Images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13" y="1324794"/>
            <a:ext cx="16462704" cy="8692430"/>
            <a:chOff x="0" y="0"/>
            <a:chExt cx="21107278" cy="111448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107273" cy="11144758"/>
            </a:xfrm>
            <a:custGeom>
              <a:avLst/>
              <a:gdLst/>
              <a:ahLst/>
              <a:cxnLst/>
              <a:rect r="r" b="b" t="t" l="l"/>
              <a:pathLst>
                <a:path h="11144758" w="21107273">
                  <a:moveTo>
                    <a:pt x="0" y="0"/>
                  </a:moveTo>
                  <a:lnTo>
                    <a:pt x="21107273" y="0"/>
                  </a:lnTo>
                  <a:lnTo>
                    <a:pt x="21107273" y="11144758"/>
                  </a:lnTo>
                  <a:lnTo>
                    <a:pt x="0" y="1114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" t="0" r="-25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2945" y="388180"/>
            <a:ext cx="17443794" cy="9506578"/>
            <a:chOff x="0" y="0"/>
            <a:chExt cx="23258392" cy="1267543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3258399" cy="12675453"/>
            </a:xfrm>
            <a:custGeom>
              <a:avLst/>
              <a:gdLst/>
              <a:ahLst/>
              <a:cxnLst/>
              <a:rect r="r" b="b" t="t" l="l"/>
              <a:pathLst>
                <a:path h="12675453" w="23258399">
                  <a:moveTo>
                    <a:pt x="0" y="0"/>
                  </a:moveTo>
                  <a:lnTo>
                    <a:pt x="23258399" y="0"/>
                  </a:lnTo>
                  <a:lnTo>
                    <a:pt x="23258399" y="12675453"/>
                  </a:lnTo>
                  <a:lnTo>
                    <a:pt x="0" y="12675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4" t="0" r="-1744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5208" y="285439"/>
            <a:ext cx="17795324" cy="9803920"/>
            <a:chOff x="0" y="0"/>
            <a:chExt cx="23727098" cy="13071894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3727156" cy="13071847"/>
            </a:xfrm>
            <a:custGeom>
              <a:avLst/>
              <a:gdLst/>
              <a:ahLst/>
              <a:cxnLst/>
              <a:rect r="r" b="b" t="t" l="l"/>
              <a:pathLst>
                <a:path h="13071847" w="23727156">
                  <a:moveTo>
                    <a:pt x="0" y="0"/>
                  </a:moveTo>
                  <a:lnTo>
                    <a:pt x="23727156" y="0"/>
                  </a:lnTo>
                  <a:lnTo>
                    <a:pt x="23727156" y="13071847"/>
                  </a:lnTo>
                  <a:lnTo>
                    <a:pt x="0" y="1307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71" t="0" r="-227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804454" y="3913188"/>
            <a:ext cx="5230714" cy="123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39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ARCHITECTURE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9334" y="201946"/>
            <a:ext cx="12295121" cy="10085054"/>
            <a:chOff x="0" y="0"/>
            <a:chExt cx="18381913" cy="15077736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8381926" cy="15077763"/>
            </a:xfrm>
            <a:custGeom>
              <a:avLst/>
              <a:gdLst/>
              <a:ahLst/>
              <a:cxnLst/>
              <a:rect r="r" b="b" t="t" l="l"/>
              <a:pathLst>
                <a:path h="15077763" w="18381926">
                  <a:moveTo>
                    <a:pt x="0" y="0"/>
                  </a:moveTo>
                  <a:lnTo>
                    <a:pt x="18381926" y="0"/>
                  </a:lnTo>
                  <a:lnTo>
                    <a:pt x="18381926" y="15077763"/>
                  </a:lnTo>
                  <a:lnTo>
                    <a:pt x="0" y="1507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22" t="0" r="-92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6420" y="677466"/>
            <a:ext cx="10922324" cy="7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Message Flow Through System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6420" y="1994446"/>
            <a:ext cx="1266379" cy="1519684"/>
            <a:chOff x="0" y="0"/>
            <a:chExt cx="1688505" cy="202624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4" r="-2" b="-12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05955" y="2238077"/>
            <a:ext cx="8624144" cy="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Client requests processed through Coordinator Agent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86420" y="3514130"/>
            <a:ext cx="1266379" cy="1519684"/>
            <a:chOff x="0" y="0"/>
            <a:chExt cx="1688505" cy="202624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4" r="-2" b="-12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05955" y="3757761"/>
            <a:ext cx="9177486" cy="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Documents flow through Ingestion Agent to Vector Store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86420" y="5033814"/>
            <a:ext cx="1266379" cy="1519684"/>
            <a:chOff x="0" y="0"/>
            <a:chExt cx="1688505" cy="202624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" r="-2" b="-12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405955" y="5277445"/>
            <a:ext cx="7112942" cy="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Questions trigger Retrieval and LLM Agents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86420" y="6553497"/>
            <a:ext cx="1266379" cy="1519684"/>
            <a:chOff x="0" y="0"/>
            <a:chExt cx="1688505" cy="2026245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-2" b="-12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05955" y="6797129"/>
            <a:ext cx="5814418" cy="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All communication via Message Bus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6420" y="8073181"/>
            <a:ext cx="1266379" cy="1519684"/>
            <a:chOff x="0" y="0"/>
            <a:chExt cx="1688505" cy="202624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4" r="-2" b="-12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405955" y="8316814"/>
            <a:ext cx="7521179" cy="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Asynchronous message handling for reliability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035374"/>
            <a:ext cx="1111344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 Processing Pipeline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516957"/>
            <a:ext cx="8045500" cy="850552"/>
            <a:chOff x="0" y="0"/>
            <a:chExt cx="10727333" cy="1134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273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7273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802386" y="3733502"/>
            <a:ext cx="425202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463197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Upload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50264" y="3516957"/>
            <a:ext cx="8045500" cy="850552"/>
            <a:chOff x="0" y="0"/>
            <a:chExt cx="10727333" cy="1134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273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7273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060412" y="3733502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3781" y="463197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Parse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5589985"/>
            <a:ext cx="8045500" cy="850552"/>
            <a:chOff x="0" y="0"/>
            <a:chExt cx="10727333" cy="1134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73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7273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02386" y="5806529"/>
            <a:ext cx="425202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755" y="670500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Vectorize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50264" y="5589985"/>
            <a:ext cx="8045500" cy="850552"/>
            <a:chOff x="0" y="0"/>
            <a:chExt cx="10727333" cy="1134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273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7273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060412" y="5806529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3781" y="670500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904256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 Components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385840"/>
            <a:ext cx="708720" cy="708720"/>
            <a:chOff x="0" y="0"/>
            <a:chExt cx="944960" cy="94496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44298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Message Bus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97621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Central communication hub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44866" y="3385840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44866" y="44298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Ingestion Agent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497621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Document processing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97494" y="3385840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97494" y="44298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Retrieval Agent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7494" y="497621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Vector search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224290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2238" y="726831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LLM Agent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781466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AI responses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544866" y="6224290"/>
            <a:ext cx="708720" cy="708720"/>
            <a:chOff x="0" y="0"/>
            <a:chExt cx="944960" cy="94496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544866" y="726831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Coordinator Agent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44866" y="781466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Workflow orchestration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97494" y="6224290"/>
            <a:ext cx="708720" cy="708720"/>
            <a:chOff x="0" y="0"/>
            <a:chExt cx="944960" cy="944960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4" b="4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097494" y="726831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Frontend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97494" y="7814667"/>
            <a:ext cx="519826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DAGt5IVLFF4</dc:identifier>
  <dcterms:modified xsi:type="dcterms:W3CDTF">2011-08-01T06:04:30Z</dcterms:modified>
  <cp:revision>1</cp:revision>
  <dc:title>Agentic RAG Chatbot</dc:title>
</cp:coreProperties>
</file>